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853" r:id="rId3"/>
    <p:sldId id="993" r:id="rId4"/>
    <p:sldId id="1002" r:id="rId6"/>
    <p:sldId id="994" r:id="rId7"/>
    <p:sldId id="995" r:id="rId8"/>
    <p:sldId id="996" r:id="rId9"/>
    <p:sldId id="997" r:id="rId10"/>
    <p:sldId id="998" r:id="rId11"/>
    <p:sldId id="999" r:id="rId12"/>
    <p:sldId id="1000" r:id="rId13"/>
    <p:sldId id="100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483810881" name="WPS_1679281038" initials="W" lastIdx="1" clrIdx="2"/>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B1431"/>
    <a:srgbClr val="065980"/>
    <a:srgbClr val="244B61"/>
    <a:srgbClr val="23978B"/>
    <a:srgbClr val="E9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83377" autoAdjust="0"/>
  </p:normalViewPr>
  <p:slideViewPr>
    <p:cSldViewPr snapToGrid="0" snapToObjects="1">
      <p:cViewPr varScale="1">
        <p:scale>
          <a:sx n="103" d="100"/>
          <a:sy n="103" d="100"/>
        </p:scale>
        <p:origin x="118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89352-7C6D-AE46-B3D1-3043903F085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5CFF-F689-594A-ABD3-6ED0736D5C7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近年来，基于大模型的推理规划能力，加上工具和记忆模块的单智能体系统在众多任务场景中展现出超越人类水平的表现，然而，受限于上下文窗口和顺序的处理机制，单智能体系统难以处理高复杂度任务</a:t>
            </a:r>
            <a:endParaRPr lang="zh-CN" altLang="en-US"/>
          </a:p>
        </p:txBody>
      </p:sp>
      <p:sp>
        <p:nvSpPr>
          <p:cNvPr id="4" name="灯片编号占位符 3"/>
          <p:cNvSpPr>
            <a:spLocks noGrp="1"/>
          </p:cNvSpPr>
          <p:nvPr>
            <p:ph type="sldNum" sz="quarter" idx="5"/>
          </p:nvPr>
        </p:nvSpPr>
        <p:spPr/>
        <p:txBody>
          <a:bodyPr/>
          <a:lstStyle/>
          <a:p>
            <a:fld id="{1A845CFF-F689-594A-ABD3-6ED0736D5C7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E7B76-6D4A-D043-9FCE-C1FDFE2F9D3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2399" y="0"/>
            <a:ext cx="12344400" cy="6857999"/>
          </a:xfrm>
          <a:prstGeom prst="rect">
            <a:avLst/>
          </a:prstGeom>
          <a:solidFill>
            <a:srgbClr val="E9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平行四边形 17"/>
          <p:cNvSpPr/>
          <p:nvPr/>
        </p:nvSpPr>
        <p:spPr>
          <a:xfrm>
            <a:off x="0" y="1254760"/>
            <a:ext cx="6095365" cy="4273550"/>
          </a:xfrm>
          <a:prstGeom prst="parallelogram">
            <a:avLst>
              <a:gd name="adj" fmla="val 6373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微软雅黑" panose="020B0503020204020204" charset="-122"/>
              <a:ea typeface="微软雅黑" panose="020B0503020204020204" charset="-122"/>
              <a:sym typeface="微软雅黑" panose="020B0503020204020204"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96780" y="276225"/>
            <a:ext cx="2383790" cy="775335"/>
          </a:xfrm>
          <a:prstGeom prst="rect">
            <a:avLst/>
          </a:prstGeom>
        </p:spPr>
      </p:pic>
      <p:pic>
        <p:nvPicPr>
          <p:cNvPr id="21" name="图片 20" descr="资源 5"/>
          <p:cNvPicPr>
            <a:picLocks noChangeAspect="1"/>
          </p:cNvPicPr>
          <p:nvPr/>
        </p:nvPicPr>
        <p:blipFill>
          <a:blip r:embed="rId2"/>
          <a:stretch>
            <a:fillRect/>
          </a:stretch>
        </p:blipFill>
        <p:spPr>
          <a:xfrm>
            <a:off x="344170" y="333375"/>
            <a:ext cx="2924175" cy="666750"/>
          </a:xfrm>
          <a:prstGeom prst="rect">
            <a:avLst/>
          </a:prstGeom>
        </p:spPr>
      </p:pic>
      <p:sp>
        <p:nvSpPr>
          <p:cNvPr id="22" name="矩形 21"/>
          <p:cNvSpPr/>
          <p:nvPr/>
        </p:nvSpPr>
        <p:spPr>
          <a:xfrm>
            <a:off x="0" y="6688667"/>
            <a:ext cx="12192000" cy="169333"/>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文本框 22"/>
          <p:cNvSpPr txBox="1"/>
          <p:nvPr/>
        </p:nvSpPr>
        <p:spPr>
          <a:xfrm>
            <a:off x="5017770" y="2050415"/>
            <a:ext cx="7150100" cy="3169285"/>
          </a:xfrm>
          <a:prstGeom prst="rect">
            <a:avLst/>
          </a:prstGeom>
          <a:noFill/>
        </p:spPr>
        <p:txBody>
          <a:bodyPr wrap="square" rtlCol="0">
            <a:spAutoFit/>
          </a:bodyPr>
          <a:p>
            <a:pPr algn="ctr"/>
            <a:r>
              <a:rPr kumimoji="1" lang="en-US" altLang="zh-CN" sz="4000" b="1">
                <a:solidFill>
                  <a:srgbClr val="244B61"/>
                </a:solidFill>
                <a:latin typeface="Arial Regular" panose="020B0604020202090204" charset="0"/>
                <a:ea typeface="微软雅黑" panose="020B0503020204020204" charset="-122"/>
                <a:cs typeface="Arial Regular" panose="020B0604020202090204" charset="0"/>
                <a:sym typeface="+mn-ea"/>
              </a:rPr>
              <a:t>《</a:t>
            </a:r>
            <a:r>
              <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rPr>
              <a:t>人工智能引论</a:t>
            </a:r>
            <a:r>
              <a:rPr kumimoji="1" lang="en-US" altLang="zh-CN" sz="4000" b="1">
                <a:solidFill>
                  <a:srgbClr val="244B61"/>
                </a:solidFill>
                <a:latin typeface="Arial Regular" panose="020B0604020202090204" charset="0"/>
                <a:ea typeface="微软雅黑" panose="020B0503020204020204" charset="-122"/>
                <a:cs typeface="Arial Regular" panose="020B0604020202090204" charset="0"/>
                <a:sym typeface="+mn-ea"/>
              </a:rPr>
              <a:t>》</a:t>
            </a:r>
            <a:endParaRPr kumimoji="1" lang="en-US" altLang="zh-CN" sz="4000" b="1">
              <a:solidFill>
                <a:srgbClr val="244B61"/>
              </a:solidFill>
              <a:latin typeface="Arial Regular" panose="020B0604020202090204" charset="0"/>
              <a:ea typeface="微软雅黑" panose="020B0503020204020204" charset="-122"/>
              <a:cs typeface="Arial Regular" panose="020B0604020202090204" charset="0"/>
              <a:sym typeface="+mn-ea"/>
            </a:endParaRPr>
          </a:p>
          <a:p>
            <a:pPr algn="ctr"/>
            <a:r>
              <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rPr>
              <a:t>智能体</a:t>
            </a:r>
            <a:endPar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endParaRPr>
          </a:p>
          <a:p>
            <a:pPr algn="ctr"/>
            <a:endPar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endParaRPr>
          </a:p>
          <a:p>
            <a:pPr algn="ctr"/>
            <a:endPar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endParaRPr>
          </a:p>
          <a:p>
            <a:pPr algn="ctr"/>
            <a:r>
              <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rPr>
              <a:t>莫益</a:t>
            </a:r>
            <a:r>
              <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rPr>
              <a:t>军</a:t>
            </a:r>
            <a:endParaRPr kumimoji="1" lang="zh-CN" altLang="en-US" sz="4000" b="1">
              <a:solidFill>
                <a:srgbClr val="244B61"/>
              </a:solidFill>
              <a:latin typeface="Arial Regular" panose="020B0604020202090204" charset="0"/>
              <a:ea typeface="微软雅黑" panose="020B0503020204020204" charset="-122"/>
              <a:cs typeface="Arial Regular" panose="020B0604020202090204" charset="0"/>
              <a:sym typeface="+mn-ea"/>
            </a:endParaRPr>
          </a:p>
        </p:txBody>
      </p:sp>
      <p:pic>
        <p:nvPicPr>
          <p:cNvPr id="3" name="图片 2"/>
          <p:cNvPicPr>
            <a:picLocks noChangeAspect="1"/>
          </p:cNvPicPr>
          <p:nvPr/>
        </p:nvPicPr>
        <p:blipFill>
          <a:blip r:embed="rId3"/>
          <a:stretch>
            <a:fillRect/>
          </a:stretch>
        </p:blipFill>
        <p:spPr>
          <a:xfrm>
            <a:off x="3428365" y="4134485"/>
            <a:ext cx="2286000" cy="1399540"/>
          </a:xfrm>
          <a:prstGeom prst="rect">
            <a:avLst/>
          </a:prstGeom>
        </p:spPr>
      </p:pic>
      <p:pic>
        <p:nvPicPr>
          <p:cNvPr id="19" name="图片 18"/>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042035" y="1233805"/>
            <a:ext cx="8003540" cy="4279265"/>
          </a:xfrm>
          <a:prstGeom prst="rect">
            <a:avLst/>
          </a:prstGeom>
          <a:effectLst>
            <a:outerShdw blurRad="50800" dist="76200" dir="2700000" algn="tl" rotWithShape="0">
              <a:prstClr val="black">
                <a:alpha val="40000"/>
              </a:prstClr>
            </a:outerShdw>
          </a:effectLst>
        </p:spPr>
      </p:pic>
      <p:sp>
        <p:nvSpPr>
          <p:cNvPr id="6" name="矩形 5"/>
          <p:cNvSpPr/>
          <p:nvPr/>
        </p:nvSpPr>
        <p:spPr>
          <a:xfrm flipV="1">
            <a:off x="2592070" y="1241425"/>
            <a:ext cx="9588500" cy="10414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 name="矩形 1"/>
          <p:cNvSpPr/>
          <p:nvPr/>
        </p:nvSpPr>
        <p:spPr>
          <a:xfrm flipV="1">
            <a:off x="-152400" y="5520690"/>
            <a:ext cx="12332970" cy="9017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文档</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sp>
        <p:nvSpPr>
          <p:cNvPr id="3" name="文本框 2"/>
          <p:cNvSpPr txBox="1"/>
          <p:nvPr/>
        </p:nvSpPr>
        <p:spPr>
          <a:xfrm>
            <a:off x="1788160" y="1215390"/>
            <a:ext cx="6096000" cy="368300"/>
          </a:xfrm>
          <a:prstGeom prst="rect">
            <a:avLst/>
          </a:prstGeom>
          <a:noFill/>
        </p:spPr>
        <p:txBody>
          <a:bodyPr wrap="square" rtlCol="0" anchor="t">
            <a:spAutoFit/>
          </a:bodyPr>
          <a:p>
            <a:r>
              <a:rPr lang="en-US" altLang="zh-CN"/>
              <a:t>http://222.20.98.63:3002/docs/development-guides/mcp-server</a:t>
            </a:r>
            <a:endParaRPr lang="zh-CN" altLang="en-US"/>
          </a:p>
        </p:txBody>
      </p:sp>
      <p:pic>
        <p:nvPicPr>
          <p:cNvPr id="4" name="图片 3"/>
          <p:cNvPicPr>
            <a:picLocks noChangeAspect="1"/>
          </p:cNvPicPr>
          <p:nvPr/>
        </p:nvPicPr>
        <p:blipFill>
          <a:blip r:embed="rId2"/>
          <a:stretch>
            <a:fillRect/>
          </a:stretch>
        </p:blipFill>
        <p:spPr>
          <a:xfrm>
            <a:off x="690245" y="2138045"/>
            <a:ext cx="10810875" cy="2581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1-01品牌文化-已拓展-01"/>
          <p:cNvPicPr>
            <a:picLocks noChangeAspect="1"/>
          </p:cNvPicPr>
          <p:nvPr/>
        </p:nvPicPr>
        <p:blipFill>
          <a:blip r:embed="rId1"/>
          <a:stretch>
            <a:fillRect/>
          </a:stretch>
        </p:blipFill>
        <p:spPr>
          <a:xfrm>
            <a:off x="0" y="0"/>
            <a:ext cx="12191365" cy="6866255"/>
          </a:xfrm>
          <a:prstGeom prst="rect">
            <a:avLst/>
          </a:prstGeom>
        </p:spPr>
      </p:pic>
      <p:sp>
        <p:nvSpPr>
          <p:cNvPr id="5" name="文本框 4"/>
          <p:cNvSpPr txBox="1"/>
          <p:nvPr/>
        </p:nvSpPr>
        <p:spPr>
          <a:xfrm>
            <a:off x="1235075" y="1796415"/>
            <a:ext cx="9842500" cy="1753235"/>
          </a:xfrm>
          <a:prstGeom prst="rect">
            <a:avLst/>
          </a:prstGeom>
          <a:noFill/>
        </p:spPr>
        <p:txBody>
          <a:bodyPr wrap="square" rtlCol="0">
            <a:spAutoFit/>
          </a:bodyPr>
          <a:lstStyle/>
          <a:p>
            <a:pPr algn="ctr"/>
            <a:r>
              <a:rPr kumimoji="1" lang="en-US" altLang="zh-CN" sz="6000" dirty="0">
                <a:solidFill>
                  <a:schemeClr val="bg1"/>
                </a:solidFill>
                <a:latin typeface="微软雅黑" panose="020B0503020204020204" charset="-122"/>
                <a:ea typeface="微软雅黑" panose="020B0503020204020204" charset="-122"/>
                <a:cs typeface="微软雅黑" panose="020B0503020204020204" charset="-122"/>
                <a:sym typeface="+mn-ea"/>
              </a:rPr>
              <a:t>Q&amp;A</a:t>
            </a:r>
            <a:endParaRPr kumimoji="1" lang="en-US" altLang="zh-CN" sz="4800"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4800" dirty="0">
                <a:solidFill>
                  <a:schemeClr val="bg1"/>
                </a:solidFill>
                <a:latin typeface="微软雅黑" panose="020B0503020204020204" charset="-122"/>
                <a:ea typeface="微软雅黑" panose="020B0503020204020204" charset="-122"/>
                <a:cs typeface="微软雅黑" panose="020B0503020204020204" charset="-122"/>
              </a:rPr>
              <a:t>Thank you!</a:t>
            </a:r>
            <a:endParaRPr kumimoji="1" lang="en-US" altLang="zh-CN" sz="4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框架</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要素</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3" name="图片 2"/>
          <p:cNvPicPr>
            <a:picLocks noChangeAspect="1"/>
          </p:cNvPicPr>
          <p:nvPr/>
        </p:nvPicPr>
        <p:blipFill>
          <a:blip r:embed="rId2"/>
          <a:stretch>
            <a:fillRect/>
          </a:stretch>
        </p:blipFill>
        <p:spPr>
          <a:xfrm>
            <a:off x="840105" y="1129030"/>
            <a:ext cx="10013315" cy="4915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框架</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要素</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8" name="图片 7"/>
          <p:cNvPicPr>
            <a:picLocks noChangeAspect="1"/>
          </p:cNvPicPr>
          <p:nvPr/>
        </p:nvPicPr>
        <p:blipFill>
          <a:blip r:embed="rId2"/>
          <a:stretch>
            <a:fillRect/>
          </a:stretch>
        </p:blipFill>
        <p:spPr>
          <a:xfrm>
            <a:off x="1276350" y="1010920"/>
            <a:ext cx="9429115" cy="2607945"/>
          </a:xfrm>
          <a:prstGeom prst="rect">
            <a:avLst/>
          </a:prstGeom>
        </p:spPr>
      </p:pic>
      <p:pic>
        <p:nvPicPr>
          <p:cNvPr id="2" name="图片 1"/>
          <p:cNvPicPr>
            <a:picLocks noChangeAspect="1"/>
          </p:cNvPicPr>
          <p:nvPr/>
        </p:nvPicPr>
        <p:blipFill>
          <a:blip r:embed="rId3"/>
          <a:stretch>
            <a:fillRect/>
          </a:stretch>
        </p:blipFill>
        <p:spPr>
          <a:xfrm>
            <a:off x="6784975" y="3618865"/>
            <a:ext cx="4021455" cy="3020695"/>
          </a:xfrm>
          <a:prstGeom prst="rect">
            <a:avLst/>
          </a:prstGeom>
        </p:spPr>
      </p:pic>
      <p:pic>
        <p:nvPicPr>
          <p:cNvPr id="4" name="图片 3"/>
          <p:cNvPicPr>
            <a:picLocks noChangeAspect="1"/>
          </p:cNvPicPr>
          <p:nvPr/>
        </p:nvPicPr>
        <p:blipFill>
          <a:blip r:embed="rId4"/>
          <a:stretch>
            <a:fillRect/>
          </a:stretch>
        </p:blipFill>
        <p:spPr>
          <a:xfrm>
            <a:off x="1365250" y="3618865"/>
            <a:ext cx="5419725" cy="3028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MCPServer——Startup</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3" name="图片 2"/>
          <p:cNvPicPr>
            <a:picLocks noChangeAspect="1"/>
          </p:cNvPicPr>
          <p:nvPr/>
        </p:nvPicPr>
        <p:blipFill>
          <a:blip r:embed="rId2"/>
          <a:stretch>
            <a:fillRect/>
          </a:stretch>
        </p:blipFill>
        <p:spPr>
          <a:xfrm>
            <a:off x="967740" y="1461135"/>
            <a:ext cx="10134600" cy="34099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Tools</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2" name="图片 1"/>
          <p:cNvPicPr>
            <a:picLocks noChangeAspect="1"/>
          </p:cNvPicPr>
          <p:nvPr/>
        </p:nvPicPr>
        <p:blipFill>
          <a:blip r:embed="rId2"/>
          <a:stretch>
            <a:fillRect/>
          </a:stretch>
        </p:blipFill>
        <p:spPr>
          <a:xfrm>
            <a:off x="1118870" y="1600200"/>
            <a:ext cx="9953625" cy="3657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MCPServer——Re</a:t>
            </a:r>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sources</a:t>
            </a:r>
            <a:endPar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3" name="图片 2"/>
          <p:cNvPicPr>
            <a:picLocks noChangeAspect="1"/>
          </p:cNvPicPr>
          <p:nvPr/>
        </p:nvPicPr>
        <p:blipFill>
          <a:blip r:embed="rId2"/>
          <a:stretch>
            <a:fillRect/>
          </a:stretch>
        </p:blipFill>
        <p:spPr>
          <a:xfrm>
            <a:off x="1137920" y="1814195"/>
            <a:ext cx="9915525" cy="3228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Prompts</a:t>
            </a:r>
            <a:endPar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2" name="图片 1"/>
          <p:cNvPicPr>
            <a:picLocks noChangeAspect="1"/>
          </p:cNvPicPr>
          <p:nvPr/>
        </p:nvPicPr>
        <p:blipFill>
          <a:blip r:embed="rId2"/>
          <a:stretch>
            <a:fillRect/>
          </a:stretch>
        </p:blipFill>
        <p:spPr>
          <a:xfrm>
            <a:off x="1190625" y="1785620"/>
            <a:ext cx="9810750" cy="3286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通信协议定义</a:t>
            </a:r>
            <a:endPar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3" name="图片 2"/>
          <p:cNvPicPr>
            <a:picLocks noChangeAspect="1"/>
          </p:cNvPicPr>
          <p:nvPr/>
        </p:nvPicPr>
        <p:blipFill>
          <a:blip r:embed="rId2"/>
          <a:stretch>
            <a:fillRect/>
          </a:stretch>
        </p:blipFill>
        <p:spPr>
          <a:xfrm>
            <a:off x="1128395" y="2105025"/>
            <a:ext cx="9934575" cy="2647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3825" y="144145"/>
            <a:ext cx="8233410" cy="583565"/>
          </a:xfrm>
          <a:prstGeom prst="rect">
            <a:avLst/>
          </a:prstGeom>
          <a:noFill/>
        </p:spPr>
        <p:txBody>
          <a:bodyPr wrap="square" rtlCol="0">
            <a:spAutoFit/>
          </a:bodyPr>
          <a:lstStyle/>
          <a:p>
            <a:r>
              <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rPr>
              <a:t>MCPServer——</a:t>
            </a:r>
            <a:r>
              <a:rPr kumimoji="1" lang="zh-CN" altLang="en-US" sz="3200" b="1">
                <a:solidFill>
                  <a:srgbClr val="094472"/>
                </a:solidFill>
                <a:latin typeface="微软雅黑" panose="020B0503020204020204" charset="-122"/>
                <a:ea typeface="微软雅黑" panose="020B0503020204020204" charset="-122"/>
                <a:cs typeface="微软雅黑" panose="020B0503020204020204" charset="-122"/>
              </a:rPr>
              <a:t>调试</a:t>
            </a:r>
            <a:endParaRPr kumimoji="1" lang="en-US" altLang="zh-CN" sz="3200" b="1">
              <a:solidFill>
                <a:srgbClr val="094472"/>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flipV="1">
            <a:off x="1" y="828040"/>
            <a:ext cx="12192000" cy="82550"/>
          </a:xfrm>
          <a:prstGeom prst="rect">
            <a:avLst/>
          </a:prstGeom>
          <a:solidFill>
            <a:srgbClr val="06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资源 5"/>
          <p:cNvPicPr>
            <a:picLocks noChangeAspect="1"/>
          </p:cNvPicPr>
          <p:nvPr/>
        </p:nvPicPr>
        <p:blipFill>
          <a:blip r:embed="rId1"/>
          <a:stretch>
            <a:fillRect/>
          </a:stretch>
        </p:blipFill>
        <p:spPr>
          <a:xfrm>
            <a:off x="9205595" y="60960"/>
            <a:ext cx="2924175" cy="666750"/>
          </a:xfrm>
          <a:prstGeom prst="rect">
            <a:avLst/>
          </a:prstGeom>
        </p:spPr>
      </p:pic>
      <p:pic>
        <p:nvPicPr>
          <p:cNvPr id="2" name="图片 1"/>
          <p:cNvPicPr>
            <a:picLocks noChangeAspect="1"/>
          </p:cNvPicPr>
          <p:nvPr/>
        </p:nvPicPr>
        <p:blipFill>
          <a:blip r:embed="rId2"/>
          <a:stretch>
            <a:fillRect/>
          </a:stretch>
        </p:blipFill>
        <p:spPr>
          <a:xfrm>
            <a:off x="1080770" y="1471295"/>
            <a:ext cx="10029825" cy="391477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我的PPT字体样式">
      <a:majorFont>
        <a:latin typeface="微软雅黑"/>
        <a:ea typeface="微软雅黑"/>
        <a:cs typeface=""/>
      </a:majorFont>
      <a:minorFont>
        <a:latin typeface="Times New Roman"/>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Words>
  <Application>WPS 演示</Application>
  <PresentationFormat>宽屏</PresentationFormat>
  <Paragraphs>29</Paragraphs>
  <Slides>11</Slides>
  <Notes>10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vt:i4>
      </vt:variant>
    </vt:vector>
  </HeadingPairs>
  <TitlesOfParts>
    <vt:vector size="33" baseType="lpstr">
      <vt:lpstr>Arial</vt:lpstr>
      <vt:lpstr>宋体</vt:lpstr>
      <vt:lpstr>Wingdings</vt:lpstr>
      <vt:lpstr>Arial</vt:lpstr>
      <vt:lpstr>微软雅黑</vt:lpstr>
      <vt:lpstr>Arial Regular</vt:lpstr>
      <vt:lpstr>汉仪旗黑</vt:lpstr>
      <vt:lpstr>微软雅黑</vt:lpstr>
      <vt:lpstr>黑体</vt:lpstr>
      <vt:lpstr>微软雅黑</vt:lpstr>
      <vt:lpstr>PingFang SC</vt:lpstr>
      <vt:lpstr>Wingdings</vt:lpstr>
      <vt:lpstr>Times New Roman</vt:lpstr>
      <vt:lpstr>宋体</vt:lpstr>
      <vt:lpstr>Arial Unicode MS</vt:lpstr>
      <vt:lpstr>DengXian</vt:lpstr>
      <vt:lpstr>汉仪中等线KW</vt:lpstr>
      <vt:lpstr>Calibri</vt:lpstr>
      <vt:lpstr>Helvetica Neue</vt:lpstr>
      <vt:lpstr>汉仪书宋二KW</vt:lpstr>
      <vt:lpstr>汉仪中黑KW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BD</cp:lastModifiedBy>
  <cp:revision>518</cp:revision>
  <dcterms:created xsi:type="dcterms:W3CDTF">2025-12-03T09:35:22Z</dcterms:created>
  <dcterms:modified xsi:type="dcterms:W3CDTF">2025-12-03T09:35:22Z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E4378136BB66E913C892276917FBB32F_43</vt:lpwstr>
  </property>
  <property fmtid="{D5CDD505-2E9C-101B-9397-08002B2CF9AE}" pid="3" name="KSOProductBuildVer">
    <vt:lpwstr>2052-12.1.23540.23540</vt:lpwstr>
  </property>
</Properties>
</file>